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2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leach@recordedbooks.com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OneClickdigital eAudio Subscription Options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Adult eAudio Core Collection- unlimited access to 4,500 multiple access titles. In addition we add 150-300 new titles each year.</a:t>
            </a:r>
          </a:p>
          <a:p>
            <a:r>
              <a:rPr lang="en-US" sz="2400" dirty="0" smtClean="0"/>
              <a:t>Juvenile/YA eAudio Core Collection- unlimited access to 1,300 multiple access titles. In addition we add 50-75 new titles each year. </a:t>
            </a:r>
          </a:p>
          <a:p>
            <a:r>
              <a:rPr lang="en-US" sz="2400" dirty="0" smtClean="0"/>
              <a:t>Adult eAudio top 250 Core Collection- unlimited access to 250 multiple access titles.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7196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Bethany Leach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bleach@recordedbooks.com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704-737-1437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9473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</TotalTime>
  <Words>64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Wisp</vt:lpstr>
      <vt:lpstr>OneClickdigital eAudio Subscription Options</vt:lpstr>
      <vt:lpstr>Bethany Leach bleach@recordedbooks.com 704-737-1437</vt:lpstr>
    </vt:vector>
  </TitlesOfParts>
  <Company>Recorded Books,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OneClickdigital eAudio Subscription Options</dc:title>
  <dc:creator>Recorded Books</dc:creator>
  <cp:lastModifiedBy>Sheryl</cp:lastModifiedBy>
  <cp:revision>2</cp:revision>
  <dcterms:created xsi:type="dcterms:W3CDTF">2017-03-14T14:02:21Z</dcterms:created>
  <dcterms:modified xsi:type="dcterms:W3CDTF">2017-03-14T16:20:27Z</dcterms:modified>
</cp:coreProperties>
</file>